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6" r:id="rId5"/>
    <p:sldId id="257" r:id="rId6"/>
    <p:sldId id="265" r:id="rId7"/>
    <p:sldId id="264" r:id="rId8"/>
    <p:sldId id="258" r:id="rId9"/>
    <p:sldId id="259" r:id="rId10"/>
    <p:sldId id="261" r:id="rId11"/>
    <p:sldId id="267" r:id="rId12"/>
    <p:sldId id="26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F58A70-556A-4096-A0BF-543D1F8A7D35}" type="datetimeFigureOut">
              <a:rPr lang="en-US" smtClean="0"/>
              <a:t>05-May-18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D4E9B02-270C-400E-A649-1E60952AB09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Anders Zorn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His </a:t>
            </a:r>
            <a:r>
              <a:rPr lang="en-US" dirty="0" smtClean="0"/>
              <a:t>Personal, Professional Life </a:t>
            </a:r>
            <a:r>
              <a:rPr lang="en-US" dirty="0"/>
              <a:t>and Work</a:t>
            </a:r>
          </a:p>
        </p:txBody>
      </p:sp>
    </p:spTree>
    <p:extLst>
      <p:ext uri="{BB962C8B-B14F-4D97-AF65-F5344CB8AC3E}">
        <p14:creationId xmlns:p14="http://schemas.microsoft.com/office/powerpoint/2010/main" val="71115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Personal History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Anders </a:t>
            </a:r>
            <a:r>
              <a:rPr lang="en-US" dirty="0"/>
              <a:t>Zorn is a passionate artist who was borne on 18th February 1860 and died on 22nd August 1920. </a:t>
            </a:r>
          </a:p>
          <a:p>
            <a:r>
              <a:rPr lang="en-US" dirty="0"/>
              <a:t>He passed on in Stockholm in Sweden. His nationality is Swedish.</a:t>
            </a:r>
          </a:p>
          <a:p>
            <a:r>
              <a:rPr lang="en-US" dirty="0"/>
              <a:t> He per took his education in Royal Swedish Academy of Arts in Stockholm. </a:t>
            </a:r>
          </a:p>
        </p:txBody>
      </p:sp>
    </p:spTree>
    <p:extLst>
      <p:ext uri="{BB962C8B-B14F-4D97-AF65-F5344CB8AC3E}">
        <p14:creationId xmlns:p14="http://schemas.microsoft.com/office/powerpoint/2010/main" val="2531441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 wife was known as Emma </a:t>
            </a:r>
            <a:r>
              <a:rPr lang="en-US" dirty="0" err="1"/>
              <a:t>Lamm</a:t>
            </a:r>
            <a:r>
              <a:rPr lang="en-US" dirty="0"/>
              <a:t>.</a:t>
            </a:r>
          </a:p>
          <a:p>
            <a:r>
              <a:rPr lang="en-US" dirty="0"/>
              <a:t> He was raised in his grandparents' farm which is located in </a:t>
            </a:r>
            <a:r>
              <a:rPr lang="en-US" dirty="0" err="1"/>
              <a:t>Yvraden</a:t>
            </a:r>
            <a:r>
              <a:rPr lang="en-US" dirty="0"/>
              <a:t>, </a:t>
            </a:r>
            <a:r>
              <a:rPr lang="en-US" dirty="0" err="1"/>
              <a:t>Utmeland</a:t>
            </a:r>
            <a:r>
              <a:rPr lang="en-US" dirty="0"/>
              <a:t> village, Mora Darlan parish. </a:t>
            </a:r>
          </a:p>
          <a:p>
            <a:r>
              <a:rPr lang="en-US" dirty="0"/>
              <a:t>In his primary education, he studied in a school situated in Mora Strand and later relocated to a school in </a:t>
            </a:r>
            <a:r>
              <a:rPr lang="en-US" dirty="0" err="1"/>
              <a:t>Enkoping</a:t>
            </a:r>
            <a:r>
              <a:rPr lang="en-US" dirty="0"/>
              <a:t> for his secondary education.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302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22" y="762000"/>
            <a:ext cx="8740878" cy="5562600"/>
          </a:xfrm>
        </p:spPr>
        <p:txBody>
          <a:bodyPr>
            <a:normAutofit/>
          </a:bodyPr>
          <a:lstStyle/>
          <a:p>
            <a:r>
              <a:rPr lang="en-US" dirty="0"/>
              <a:t>It is at the Royal Swedish Academy of Arts in Stockholm whereby the teachers discovered his incredible talent. </a:t>
            </a:r>
          </a:p>
          <a:p>
            <a:r>
              <a:rPr lang="en-US" dirty="0"/>
              <a:t>He was so excellent to the extent of being approached by various members of the town with an offer of commissions. </a:t>
            </a:r>
          </a:p>
          <a:p>
            <a:r>
              <a:rPr lang="en-US" dirty="0"/>
              <a:t>Through the interaction with the community members, he managed to meet his beautiful wife, Emma. She was from a wealthy family, unlike Zorn who was from a humble background.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098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Professional History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success of Anders Zorn was known for his careers and specializations which included a painter, etcher and a sculptor. </a:t>
            </a:r>
          </a:p>
          <a:p>
            <a:endParaRPr lang="en-US" dirty="0" smtClean="0"/>
          </a:p>
          <a:p>
            <a:r>
              <a:rPr lang="en-US" dirty="0" smtClean="0"/>
              <a:t>His </a:t>
            </a:r>
            <a:r>
              <a:rPr lang="en-US" dirty="0"/>
              <a:t>portrait subjects included Grover Cleveland, King Oscar II (Sweden), William H. Taft and Theodore Roosevelt.</a:t>
            </a:r>
          </a:p>
        </p:txBody>
      </p:sp>
    </p:spTree>
    <p:extLst>
      <p:ext uri="{BB962C8B-B14F-4D97-AF65-F5344CB8AC3E}">
        <p14:creationId xmlns:p14="http://schemas.microsoft.com/office/powerpoint/2010/main" val="1578837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During </a:t>
            </a:r>
            <a:r>
              <a:rPr lang="en-US" dirty="0"/>
              <a:t>his last days, he managed the Bellman Prize which was awarded to him regarding the field of Swedish literary in 1920. </a:t>
            </a:r>
          </a:p>
          <a:p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whenever he traveled abroad, he would carry with him some of his famous pieces of art and surprisingly they would all be purchased.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562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533400"/>
            <a:ext cx="8839200" cy="6172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he placed some of his most treasured paintings in museums such as National Museum of Fine Arts (Stockholm, Sweden), Museum d'Orsay (Paris) and Metropolitan Museum of Art (New York, United States). </a:t>
            </a:r>
          </a:p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provided a chance for his excruciate work to be viewed in significant parts of the world.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875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Work Examples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5410200" cy="4709160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endParaRPr lang="en-US" dirty="0" smtClean="0"/>
          </a:p>
          <a:p>
            <a:pPr marL="137160" indent="0">
              <a:buNone/>
            </a:pPr>
            <a:r>
              <a:rPr lang="en-US" dirty="0" smtClean="0"/>
              <a:t>Amongst </a:t>
            </a:r>
            <a:r>
              <a:rPr lang="en-US" dirty="0"/>
              <a:t>the best of Zorn's work were as follows;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king of Sweden, King Oscar II which was made in 1898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queen consort of Sweden and Norway, Queen Sophia, created in 1909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962400"/>
            <a:ext cx="3483077" cy="2875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43000"/>
            <a:ext cx="3443748" cy="281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389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6019800" cy="6019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painter Bruno </a:t>
            </a:r>
            <a:r>
              <a:rPr lang="en-US" dirty="0" err="1"/>
              <a:t>Lifefors</a:t>
            </a:r>
            <a:r>
              <a:rPr lang="en-US" dirty="0"/>
              <a:t>, made in 1906</a:t>
            </a:r>
          </a:p>
          <a:p>
            <a:endParaRPr lang="en-US" dirty="0" smtClean="0"/>
          </a:p>
          <a:p>
            <a:r>
              <a:rPr lang="en-US" dirty="0" smtClean="0"/>
              <a:t>William </a:t>
            </a:r>
            <a:r>
              <a:rPr lang="en-US" dirty="0"/>
              <a:t>Howard Taft, 27th America's President, made in 1911</a:t>
            </a:r>
          </a:p>
          <a:p>
            <a:endParaRPr lang="en-US" dirty="0" smtClean="0"/>
          </a:p>
          <a:p>
            <a:r>
              <a:rPr lang="en-US" dirty="0" smtClean="0"/>
              <a:t>Mr</a:t>
            </a:r>
            <a:r>
              <a:rPr lang="en-US" dirty="0"/>
              <a:t>. Henry Clay Pierce (oil industry pioneer and a noted financier), made in 1899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18519"/>
            <a:ext cx="3048000" cy="2348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0"/>
            <a:ext cx="29718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267200"/>
            <a:ext cx="2976716" cy="2545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375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above portraits are just but a few of what made him wealthy in the industry of art. </a:t>
            </a:r>
          </a:p>
          <a:p>
            <a:endParaRPr lang="en-US" dirty="0" smtClean="0"/>
          </a:p>
          <a:p>
            <a:r>
              <a:rPr lang="en-US" dirty="0" smtClean="0"/>
              <a:t>He</a:t>
            </a:r>
            <a:r>
              <a:rPr lang="en-US" dirty="0"/>
              <a:t>, therefore, decided to start up an art collection whereby he positioned his work in several art galleries and museums whereby people would visit to view.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83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precisely how he made most of his money in addition to the individual portraits that he made for famous icons around the world.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062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Reference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Asplund</a:t>
            </a:r>
            <a:r>
              <a:rPr lang="en-US" dirty="0"/>
              <a:t>, K. (1921). “Anders Zorn: His Life and Work.” </a:t>
            </a:r>
            <a:r>
              <a:rPr lang="en-US" i="1" dirty="0"/>
              <a:t>The Studio.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8689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</TotalTime>
  <Words>515</Words>
  <Application>Microsoft Office PowerPoint</Application>
  <PresentationFormat>On-screen Show (4:3)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Book Antiqua</vt:lpstr>
      <vt:lpstr>Lucida Sans</vt:lpstr>
      <vt:lpstr>Wingdings</vt:lpstr>
      <vt:lpstr>Wingdings 2</vt:lpstr>
      <vt:lpstr>Wingdings 3</vt:lpstr>
      <vt:lpstr>Apex</vt:lpstr>
      <vt:lpstr>Anders Zorn </vt:lpstr>
      <vt:lpstr>Personal History </vt:lpstr>
      <vt:lpstr>PowerPoint Presentation</vt:lpstr>
      <vt:lpstr>PowerPoint Presentation</vt:lpstr>
      <vt:lpstr>Professional History </vt:lpstr>
      <vt:lpstr>PowerPoint Presentation</vt:lpstr>
      <vt:lpstr>PowerPoint Presentation</vt:lpstr>
      <vt:lpstr>Work Examples </vt:lpstr>
      <vt:lpstr>PowerPoint Presentation</vt:lpstr>
      <vt:lpstr>PowerPoint Presentation</vt:lpstr>
      <vt:lpstr>PowerPoint Presentation</vt:lpstr>
      <vt:lpstr>Reference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Anders Zorn</dc:title>
  <dc:creator>Hellen</dc:creator>
  <cp:lastModifiedBy>John</cp:lastModifiedBy>
  <cp:revision>4</cp:revision>
  <dcterms:created xsi:type="dcterms:W3CDTF">2018-05-04T06:56:52Z</dcterms:created>
  <dcterms:modified xsi:type="dcterms:W3CDTF">2018-05-05T16:55:48Z</dcterms:modified>
</cp:coreProperties>
</file>